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4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0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4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5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7,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Bienvenidos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58328"/>
            <a:ext cx="6400800" cy="4320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¿</a:t>
            </a:r>
            <a:r>
              <a:rPr lang="en-US" dirty="0" err="1" smtClean="0">
                <a:solidFill>
                  <a:schemeClr val="tx2"/>
                </a:solidFill>
              </a:rPr>
              <a:t>Qué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hiciste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durante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vacaciones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fui</a:t>
            </a:r>
            <a:r>
              <a:rPr lang="en-US" i="1" dirty="0" smtClean="0">
                <a:solidFill>
                  <a:schemeClr val="tx2"/>
                </a:solidFill>
              </a:rPr>
              <a:t> a Florida.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pasé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tiempo</a:t>
            </a:r>
            <a:r>
              <a:rPr lang="en-US" i="1" dirty="0" smtClean="0">
                <a:solidFill>
                  <a:schemeClr val="tx2"/>
                </a:solidFill>
              </a:rPr>
              <a:t> con </a:t>
            </a:r>
            <a:r>
              <a:rPr lang="en-US" i="1" dirty="0" err="1" smtClean="0">
                <a:solidFill>
                  <a:schemeClr val="tx2"/>
                </a:solidFill>
              </a:rPr>
              <a:t>familia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nadé</a:t>
            </a:r>
            <a:r>
              <a:rPr lang="en-US" i="1" dirty="0" smtClean="0">
                <a:solidFill>
                  <a:schemeClr val="tx2"/>
                </a:solidFill>
              </a:rPr>
              <a:t> en la </a:t>
            </a:r>
            <a:r>
              <a:rPr lang="en-US" i="1" dirty="0" err="1" smtClean="0">
                <a:solidFill>
                  <a:schemeClr val="tx2"/>
                </a:solidFill>
              </a:rPr>
              <a:t>piscina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miré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baloncesto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cociné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fui</a:t>
            </a:r>
            <a:r>
              <a:rPr lang="en-US" i="1" dirty="0" smtClean="0">
                <a:solidFill>
                  <a:schemeClr val="tx2"/>
                </a:solidFill>
              </a:rPr>
              <a:t> a </a:t>
            </a:r>
            <a:r>
              <a:rPr lang="en-US" i="1" dirty="0" err="1" smtClean="0">
                <a:solidFill>
                  <a:schemeClr val="tx2"/>
                </a:solidFill>
              </a:rPr>
              <a:t>restaurantes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i="1" dirty="0" err="1" smtClean="0">
                <a:solidFill>
                  <a:schemeClr val="tx2"/>
                </a:solidFill>
              </a:rPr>
              <a:t>Yo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fui</a:t>
            </a:r>
            <a:r>
              <a:rPr lang="en-US" i="1" dirty="0" smtClean="0">
                <a:solidFill>
                  <a:schemeClr val="tx2"/>
                </a:solidFill>
              </a:rPr>
              <a:t> al cine.</a:t>
            </a:r>
          </a:p>
        </p:txBody>
      </p:sp>
    </p:spTree>
    <p:extLst>
      <p:ext uri="{BB962C8B-B14F-4D97-AF65-F5344CB8AC3E}">
        <p14:creationId xmlns:p14="http://schemas.microsoft.com/office/powerpoint/2010/main" val="141350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¡Mira!</a:t>
            </a:r>
          </a:p>
          <a:p>
            <a:r>
              <a:rPr lang="en-US" dirty="0" smtClean="0"/>
              <a:t>¡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barato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compré</a:t>
            </a:r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novio</a:t>
            </a:r>
            <a:r>
              <a:rPr lang="en-US" dirty="0" smtClean="0"/>
              <a:t> </a:t>
            </a:r>
            <a:r>
              <a:rPr lang="en-US" dirty="0" err="1" smtClean="0"/>
              <a:t>necesita</a:t>
            </a:r>
            <a:r>
              <a:rPr lang="en-US" dirty="0" smtClean="0"/>
              <a:t> un </a:t>
            </a:r>
            <a:r>
              <a:rPr lang="en-US" dirty="0" err="1" smtClean="0"/>
              <a:t>reloj</a:t>
            </a:r>
            <a:r>
              <a:rPr lang="en-US" dirty="0" smtClean="0"/>
              <a:t> </a:t>
            </a:r>
            <a:r>
              <a:rPr lang="en-US" dirty="0" err="1" smtClean="0"/>
              <a:t>pulsera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lo </a:t>
            </a:r>
            <a:r>
              <a:rPr lang="en-US" dirty="0" err="1" smtClean="0"/>
              <a:t>compras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1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empezamos</a:t>
            </a:r>
            <a:r>
              <a:rPr lang="en-US" dirty="0" smtClean="0"/>
              <a:t> 7B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Continuamos</a:t>
            </a:r>
            <a:r>
              <a:rPr lang="en-US" dirty="0" smtClean="0"/>
              <a:t> </a:t>
            </a:r>
            <a:r>
              <a:rPr lang="en-US" dirty="0" err="1" smtClean="0"/>
              <a:t>hablando</a:t>
            </a:r>
            <a:r>
              <a:rPr lang="en-US" dirty="0" smtClean="0"/>
              <a:t> de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tiendas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accesorios</a:t>
            </a:r>
            <a:endParaRPr lang="en-US" dirty="0" smtClean="0"/>
          </a:p>
          <a:p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en el </a:t>
            </a:r>
            <a:r>
              <a:rPr lang="en-US" dirty="0" err="1" smtClean="0"/>
              <a:t>pasado</a:t>
            </a:r>
            <a:endParaRPr lang="en-US" dirty="0" smtClean="0"/>
          </a:p>
          <a:p>
            <a:r>
              <a:rPr lang="en-US" dirty="0" err="1" smtClean="0"/>
              <a:t>Aprendemos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los </a:t>
            </a:r>
            <a:r>
              <a:rPr lang="en-US" dirty="0" err="1" smtClean="0"/>
              <a:t>pronombres</a:t>
            </a:r>
            <a:endParaRPr lang="en-US" dirty="0" smtClean="0"/>
          </a:p>
          <a:p>
            <a:r>
              <a:rPr lang="en-US" dirty="0" err="1" smtClean="0"/>
              <a:t>Terminamos</a:t>
            </a:r>
            <a:r>
              <a:rPr lang="en-US" dirty="0" smtClean="0"/>
              <a:t> con El Cuarto </a:t>
            </a:r>
            <a:r>
              <a:rPr lang="en-US" dirty="0" err="1" smtClean="0"/>
              <a:t>Misterioso</a:t>
            </a:r>
            <a:endParaRPr lang="en-US" dirty="0" smtClean="0"/>
          </a:p>
          <a:p>
            <a:r>
              <a:rPr lang="en-US" dirty="0" err="1" smtClean="0"/>
              <a:t>Empezamos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7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llevas</a:t>
            </a:r>
            <a:r>
              <a:rPr lang="en-US" dirty="0" smtClean="0"/>
              <a:t> hoy?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grupo</a:t>
            </a:r>
            <a:r>
              <a:rPr lang="en-US" dirty="0" smtClean="0"/>
              <a:t>, describe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ropa</a:t>
            </a:r>
            <a:r>
              <a:rPr lang="en-US" dirty="0" smtClean="0"/>
              <a:t> hoy.</a:t>
            </a:r>
          </a:p>
          <a:p>
            <a:r>
              <a:rPr lang="en-US" dirty="0" smtClean="0"/>
              <a:t>Use “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llevo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Después</a:t>
            </a:r>
            <a:r>
              <a:rPr lang="en-US" dirty="0" smtClean="0"/>
              <a:t>, describe la </a:t>
            </a:r>
            <a:r>
              <a:rPr lang="en-US" dirty="0" err="1" smtClean="0"/>
              <a:t>ropa</a:t>
            </a:r>
            <a:r>
              <a:rPr lang="en-US" dirty="0" smtClean="0"/>
              <a:t> de </a:t>
            </a:r>
            <a:r>
              <a:rPr lang="en-US" dirty="0" err="1" smtClean="0"/>
              <a:t>otra</a:t>
            </a:r>
            <a:r>
              <a:rPr lang="en-US" dirty="0" smtClean="0"/>
              <a:t> persona en la </a:t>
            </a:r>
            <a:r>
              <a:rPr lang="en-US" dirty="0" err="1" smtClean="0"/>
              <a:t>clase</a:t>
            </a:r>
            <a:r>
              <a:rPr lang="en-US" dirty="0" smtClean="0"/>
              <a:t>.  No </a:t>
            </a:r>
            <a:r>
              <a:rPr lang="en-US" dirty="0" err="1" smtClean="0"/>
              <a:t>digas</a:t>
            </a:r>
            <a:r>
              <a:rPr lang="en-US" dirty="0" smtClean="0"/>
              <a:t> 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…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gropo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adivinar</a:t>
            </a:r>
            <a:r>
              <a:rPr lang="en-US" dirty="0" smtClean="0"/>
              <a:t> (guess.)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…</a:t>
            </a:r>
            <a:r>
              <a:rPr lang="en-US" dirty="0" err="1" smtClean="0"/>
              <a:t>esta</a:t>
            </a:r>
            <a:r>
              <a:rPr lang="en-US" dirty="0" smtClean="0"/>
              <a:t> person </a:t>
            </a:r>
            <a:r>
              <a:rPr lang="en-US" dirty="0" err="1" smtClean="0"/>
              <a:t>lleva</a:t>
            </a:r>
            <a:r>
              <a:rPr lang="en-US" dirty="0" smtClean="0"/>
              <a:t> los jeans,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camiseta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, y </a:t>
            </a:r>
            <a:r>
              <a:rPr lang="en-US" dirty="0" err="1" smtClean="0"/>
              <a:t>zapatos</a:t>
            </a:r>
            <a:r>
              <a:rPr lang="en-US" dirty="0" smtClean="0"/>
              <a:t> </a:t>
            </a:r>
            <a:r>
              <a:rPr lang="en-US" dirty="0" err="1" smtClean="0"/>
              <a:t>negros</a:t>
            </a:r>
            <a:r>
              <a:rPr lang="en-US" dirty="0" smtClean="0"/>
              <a:t>. 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8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llevas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Tienes</a:t>
            </a:r>
            <a:r>
              <a:rPr lang="en-US" dirty="0" smtClean="0"/>
              <a:t> un </a:t>
            </a:r>
            <a:r>
              <a:rPr lang="en-US" dirty="0" err="1" smtClean="0"/>
              <a:t>bolso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Llevas</a:t>
            </a:r>
            <a:r>
              <a:rPr lang="en-US" dirty="0" smtClean="0"/>
              <a:t>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joyas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comprar</a:t>
            </a:r>
            <a:r>
              <a:rPr lang="en-US" dirty="0" smtClean="0"/>
              <a:t> los </a:t>
            </a:r>
            <a:r>
              <a:rPr lang="en-US" dirty="0" err="1" smtClean="0"/>
              <a:t>accesorios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6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vende</a:t>
            </a:r>
            <a:r>
              <a:rPr lang="en-US" dirty="0" smtClean="0"/>
              <a:t> en…?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joyería</a:t>
            </a:r>
            <a:endParaRPr lang="en-US" dirty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zapatería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descuentos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electrodomésticos</a:t>
            </a:r>
            <a:endParaRPr lang="en-US" dirty="0" smtClean="0"/>
          </a:p>
          <a:p>
            <a:pPr lvl="1"/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50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Joyería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75" y="1676798"/>
            <a:ext cx="2299869" cy="1847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760" y="1574312"/>
            <a:ext cx="2330040" cy="194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297" y="4223941"/>
            <a:ext cx="38354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75" y="3523937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3944" y="2228769"/>
            <a:ext cx="3082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el collar				el </a:t>
            </a:r>
            <a:r>
              <a:rPr lang="en-US" sz="2500" dirty="0" err="1" smtClean="0"/>
              <a:t>anillo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3273944" y="4898109"/>
            <a:ext cx="2869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l</a:t>
            </a:r>
            <a:r>
              <a:rPr lang="en-US" sz="2500" dirty="0" smtClean="0"/>
              <a:t>os </a:t>
            </a:r>
            <a:r>
              <a:rPr lang="en-US" sz="2500" dirty="0" err="1" smtClean="0"/>
              <a:t>aretes</a:t>
            </a:r>
            <a:r>
              <a:rPr lang="en-US" sz="2500" dirty="0" smtClean="0"/>
              <a:t>		       la </a:t>
            </a:r>
            <a:r>
              <a:rPr lang="en-US" sz="2500" dirty="0" err="1" smtClean="0"/>
              <a:t>pulsera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0601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accesorios</a:t>
            </a:r>
            <a:r>
              <a:rPr lang="en-US" dirty="0" smtClean="0"/>
              <a:t> en la </a:t>
            </a:r>
            <a:r>
              <a:rPr lang="en-US" dirty="0" err="1" smtClean="0"/>
              <a:t>joyería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reloj</a:t>
            </a:r>
            <a:r>
              <a:rPr lang="en-US" dirty="0" smtClean="0"/>
              <a:t> </a:t>
            </a:r>
            <a:r>
              <a:rPr lang="en-US" dirty="0" err="1" smtClean="0"/>
              <a:t>pulsera</a:t>
            </a:r>
            <a:r>
              <a:rPr lang="en-US" dirty="0" smtClean="0"/>
              <a:t> (el </a:t>
            </a:r>
            <a:r>
              <a:rPr lang="en-US" dirty="0" err="1" smtClean="0"/>
              <a:t>reloj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cadena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pulsera</a:t>
            </a:r>
            <a:r>
              <a:rPr lang="en-US" dirty="0" smtClean="0"/>
              <a:t> de</a:t>
            </a:r>
          </a:p>
          <a:p>
            <a:pPr lvl="1"/>
            <a:r>
              <a:rPr lang="en-US" dirty="0" err="1" smtClean="0"/>
              <a:t>dije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anillo</a:t>
            </a:r>
            <a:r>
              <a:rPr lang="en-US" dirty="0" smtClean="0"/>
              <a:t> de</a:t>
            </a:r>
          </a:p>
          <a:p>
            <a:pPr lvl="1"/>
            <a:r>
              <a:rPr lang="en-US" dirty="0" smtClean="0"/>
              <a:t>diamante</a:t>
            </a:r>
          </a:p>
          <a:p>
            <a:r>
              <a:rPr lang="en-US" dirty="0" smtClean="0"/>
              <a:t>el collar de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lata</a:t>
            </a:r>
            <a:endParaRPr lang="en-US" dirty="0" smtClean="0"/>
          </a:p>
          <a:p>
            <a:pPr lvl="1"/>
            <a:r>
              <a:rPr lang="en-US" dirty="0" err="1" smtClean="0"/>
              <a:t>oro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4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Accesorios</a:t>
            </a:r>
            <a:r>
              <a:rPr lang="en-US" dirty="0" smtClean="0"/>
              <a:t> / Los </a:t>
            </a:r>
            <a:r>
              <a:rPr lang="en-US" dirty="0" err="1" smtClean="0"/>
              <a:t>Regalos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1051"/>
            <a:ext cx="3726808" cy="248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224" y="3291321"/>
            <a:ext cx="1970776" cy="206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043" y="1644048"/>
            <a:ext cx="1399457" cy="1393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80" y="1417638"/>
            <a:ext cx="2437620" cy="2582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808" y="2275942"/>
            <a:ext cx="2114663" cy="248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815" y="4732758"/>
            <a:ext cx="1694656" cy="1819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2043" y="4815922"/>
            <a:ext cx="1736444" cy="17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a leer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conversaciones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tienda</a:t>
            </a:r>
            <a:r>
              <a:rPr lang="en-US" dirty="0" smtClean="0"/>
              <a:t> de </a:t>
            </a:r>
            <a:r>
              <a:rPr lang="en-US" dirty="0" err="1" smtClean="0"/>
              <a:t>regalos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Abre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r>
              <a:rPr lang="en-US" dirty="0" smtClean="0"/>
              <a:t> a </a:t>
            </a:r>
            <a:r>
              <a:rPr lang="en-US" dirty="0" err="1" smtClean="0"/>
              <a:t>página</a:t>
            </a:r>
            <a:r>
              <a:rPr lang="en-US" dirty="0" smtClean="0"/>
              <a:t> </a:t>
            </a:r>
            <a:r>
              <a:rPr lang="en-US" dirty="0" err="1" smtClean="0"/>
              <a:t>trescientos</a:t>
            </a:r>
            <a:r>
              <a:rPr lang="en-US" dirty="0" smtClean="0"/>
              <a:t> </a:t>
            </a:r>
            <a:r>
              <a:rPr lang="en-US" dirty="0" err="1" smtClean="0"/>
              <a:t>cuarenta</a:t>
            </a:r>
            <a:r>
              <a:rPr lang="en-US" dirty="0" smtClean="0"/>
              <a:t> y </a:t>
            </a:r>
            <a:r>
              <a:rPr lang="en-US" dirty="0" err="1" smtClean="0"/>
              <a:t>siete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conversaciones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palabras</a:t>
            </a:r>
            <a:r>
              <a:rPr lang="en-US" dirty="0" smtClean="0"/>
              <a:t> en </a:t>
            </a:r>
            <a:r>
              <a:rPr lang="en-US" dirty="0" err="1" smtClean="0"/>
              <a:t>azul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028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307</Words>
  <Application>Microsoft Macintosh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¡Bienvenidos!</vt:lpstr>
      <vt:lpstr>Hoy empezamos 7B </vt:lpstr>
      <vt:lpstr>¿Qué llevas hoy?</vt:lpstr>
      <vt:lpstr>¿Qué más llevas?</vt:lpstr>
      <vt:lpstr>En el centro comercial</vt:lpstr>
      <vt:lpstr>En la Joyería</vt:lpstr>
      <vt:lpstr>Más accesorios en la joyería</vt:lpstr>
      <vt:lpstr>Los Accesorios / Los Regalos</vt:lpstr>
      <vt:lpstr>Vamos a leer unas conversaciones en una tienda de regalos</vt:lpstr>
      <vt:lpstr>¿Qué quieren decir?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¡Bienvenidos!</dc:title>
  <dc:creator>Howard County Administrator</dc:creator>
  <cp:lastModifiedBy>Howard County Administrator</cp:lastModifiedBy>
  <cp:revision>4</cp:revision>
  <dcterms:created xsi:type="dcterms:W3CDTF">2015-03-27T14:06:16Z</dcterms:created>
  <dcterms:modified xsi:type="dcterms:W3CDTF">2015-04-07T15:45:24Z</dcterms:modified>
</cp:coreProperties>
</file>